
<file path=[Content_Types].xml><?xml version="1.0" encoding="utf-8"?>
<Types xmlns="http://schemas.openxmlformats.org/package/2006/content-types"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s/slide6.xml" ContentType="application/vnd.openxmlformats-officedocument.presentationml.slide+xml"/>
  <Default Extension="png" ContentType="image/png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  <p:sldMasterId id="2147483768" r:id="rId2"/>
  </p:sldMasterIdLst>
  <p:notesMasterIdLst>
    <p:notesMasterId r:id="rId14"/>
  </p:notesMasterIdLst>
  <p:sldIdLst>
    <p:sldId id="498" r:id="rId3"/>
    <p:sldId id="494" r:id="rId4"/>
    <p:sldId id="499" r:id="rId5"/>
    <p:sldId id="497" r:id="rId6"/>
    <p:sldId id="500" r:id="rId7"/>
    <p:sldId id="501" r:id="rId8"/>
    <p:sldId id="502" r:id="rId9"/>
    <p:sldId id="526" r:id="rId10"/>
    <p:sldId id="503" r:id="rId11"/>
    <p:sldId id="504" r:id="rId12"/>
    <p:sldId id="505" r:id="rId13"/>
  </p:sldIdLst>
  <p:sldSz cx="9144000" cy="6858000" type="screen4x3"/>
  <p:notesSz cx="6805613" cy="99441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3366FF"/>
    <a:srgbClr val="00FF00"/>
    <a:srgbClr val="0066CC"/>
    <a:srgbClr val="6666FF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13053" autoAdjust="0"/>
    <p:restoredTop sz="94453" autoAdjust="0"/>
  </p:normalViewPr>
  <p:slideViewPr>
    <p:cSldViewPr>
      <p:cViewPr>
        <p:scale>
          <a:sx n="100" d="100"/>
          <a:sy n="100" d="100"/>
        </p:scale>
        <p:origin x="-1140" y="-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553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presProps" Target="pres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099" cy="49720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4939" y="0"/>
            <a:ext cx="2949099" cy="49720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23BAAC-45FD-4E97-897D-43B9C80A736D}" type="datetimeFigureOut">
              <a:rPr lang="en-US" smtClean="0"/>
              <a:pPr/>
              <a:t>11/25/2014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6125"/>
            <a:ext cx="4972050" cy="37290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0562" y="4723448"/>
            <a:ext cx="5444490" cy="44748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45169"/>
            <a:ext cx="2949099" cy="49720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4939" y="9445169"/>
            <a:ext cx="2949099" cy="49720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A7C38F-BE08-4CDA-99FF-05D0C6CB3C0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9374624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jpeg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>
            <a:normAutofit/>
          </a:bodyPr>
          <a:lstStyle>
            <a:lvl1pPr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417AF-FAC1-489A-9AA1-327A4067BA5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11/25/2014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D3495-CD64-495E-9443-7D72EBE0235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03350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417AF-FAC1-489A-9AA1-327A4067BA5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11/25/2014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D3495-CD64-495E-9443-7D72EBE0235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2595098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417AF-FAC1-489A-9AA1-327A4067BA5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11/25/2014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D3495-CD64-495E-9443-7D72EBE0235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1369236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417AF-FAC1-489A-9AA1-327A4067BA5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11/25/2014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D3495-CD64-495E-9443-7D72EBE0235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1637795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417AF-FAC1-489A-9AA1-327A4067BA5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11/25/2014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D3495-CD64-495E-9443-7D72EBE0235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9790119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417AF-FAC1-489A-9AA1-327A4067BA5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11/25/2014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D3495-CD64-495E-9443-7D72EBE0235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6863444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7374592" y="-5638"/>
            <a:ext cx="1388408" cy="462838"/>
          </a:xfrm>
          <a:prstGeom prst="rect">
            <a:avLst/>
          </a:prstGeom>
        </p:spPr>
      </p:pic>
      <p:sp>
        <p:nvSpPr>
          <p:cNvPr id="56" name="Freeform 5"/>
          <p:cNvSpPr>
            <a:spLocks noChangeAspect="1" noChangeArrowheads="1"/>
          </p:cNvSpPr>
          <p:nvPr userDrawn="1"/>
        </p:nvSpPr>
        <p:spPr bwMode="auto">
          <a:xfrm rot="10800000" flipH="1">
            <a:off x="4786312" y="0"/>
            <a:ext cx="4357688" cy="1039813"/>
          </a:xfrm>
          <a:custGeom>
            <a:avLst/>
            <a:gdLst/>
            <a:ahLst/>
            <a:cxnLst>
              <a:cxn ang="0">
                <a:pos x="1197" y="663"/>
              </a:cxn>
              <a:cxn ang="0">
                <a:pos x="2562" y="0"/>
              </a:cxn>
              <a:cxn ang="0">
                <a:pos x="0" y="663"/>
              </a:cxn>
              <a:cxn ang="0">
                <a:pos x="1197" y="663"/>
              </a:cxn>
            </a:cxnLst>
            <a:rect l="0" t="0" r="r" b="b"/>
            <a:pathLst>
              <a:path w="2562" h="663">
                <a:moveTo>
                  <a:pt x="1197" y="663"/>
                </a:moveTo>
                <a:cubicBezTo>
                  <a:pt x="1755" y="559"/>
                  <a:pt x="2235" y="320"/>
                  <a:pt x="2562" y="0"/>
                </a:cubicBezTo>
                <a:cubicBezTo>
                  <a:pt x="1985" y="368"/>
                  <a:pt x="1061" y="621"/>
                  <a:pt x="0" y="663"/>
                </a:cubicBezTo>
                <a:lnTo>
                  <a:pt x="1197" y="663"/>
                </a:lnTo>
                <a:close/>
              </a:path>
            </a:pathLst>
          </a:custGeom>
          <a:solidFill>
            <a:srgbClr val="FFC000"/>
          </a:solidFill>
          <a:ln w="9525">
            <a:noFill/>
            <a:round/>
            <a:headEnd/>
            <a:tailEnd/>
          </a:ln>
          <a:effectLst/>
        </p:spPr>
        <p:txBody>
          <a:bodyPr wrap="none" lIns="91434" tIns="45717" rIns="91434" bIns="45717" anchor="ctr"/>
          <a:lstStyle/>
          <a:p>
            <a:pPr algn="r" rtl="1">
              <a:defRPr/>
            </a:pPr>
            <a:endParaRPr lang="en-US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140305" y="1524000"/>
            <a:ext cx="9079895" cy="5181600"/>
            <a:chOff x="64107" y="1524000"/>
            <a:chExt cx="9079895" cy="5181600"/>
          </a:xfrm>
        </p:grpSpPr>
        <p:sp>
          <p:nvSpPr>
            <p:cNvPr id="14" name="Round Same Side Corner Rectangle 13"/>
            <p:cNvSpPr/>
            <p:nvPr/>
          </p:nvSpPr>
          <p:spPr>
            <a:xfrm>
              <a:off x="64109" y="1524000"/>
              <a:ext cx="8895627" cy="4869872"/>
            </a:xfrm>
            <a:prstGeom prst="round2SameRect">
              <a:avLst>
                <a:gd name="adj1" fmla="val 8000"/>
                <a:gd name="adj2" fmla="val 0"/>
              </a:avLst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</p:sp>
        <p:sp>
          <p:nvSpPr>
            <p:cNvPr id="15" name="Freeform 14"/>
            <p:cNvSpPr/>
            <p:nvPr/>
          </p:nvSpPr>
          <p:spPr>
            <a:xfrm>
              <a:off x="64107" y="6248400"/>
              <a:ext cx="8895627" cy="373509"/>
            </a:xfrm>
            <a:custGeom>
              <a:avLst/>
              <a:gdLst>
                <a:gd name="connsiteX0" fmla="*/ 0 w 4383338"/>
                <a:gd name="connsiteY0" fmla="*/ 0 h 373509"/>
                <a:gd name="connsiteX1" fmla="*/ 4383338 w 4383338"/>
                <a:gd name="connsiteY1" fmla="*/ 0 h 373509"/>
                <a:gd name="connsiteX2" fmla="*/ 4383338 w 4383338"/>
                <a:gd name="connsiteY2" fmla="*/ 373509 h 373509"/>
                <a:gd name="connsiteX3" fmla="*/ 0 w 4383338"/>
                <a:gd name="connsiteY3" fmla="*/ 373509 h 373509"/>
                <a:gd name="connsiteX4" fmla="*/ 0 w 4383338"/>
                <a:gd name="connsiteY4" fmla="*/ 0 h 373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83338" h="373509">
                  <a:moveTo>
                    <a:pt x="0" y="0"/>
                  </a:moveTo>
                  <a:lnTo>
                    <a:pt x="4383338" y="0"/>
                  </a:lnTo>
                  <a:lnTo>
                    <a:pt x="4383338" y="373509"/>
                  </a:lnTo>
                  <a:lnTo>
                    <a:pt x="0" y="373509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spcFirstLastPara="0" vert="horz" wrap="square" lIns="76200" tIns="0" rIns="1321881" bIns="0" numCol="1" spcCol="1270" anchor="ctr" anchorCtr="0">
              <a:noAutofit/>
            </a:bodyPr>
            <a:lstStyle/>
            <a:p>
              <a:pPr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2000" dirty="0">
                <a:solidFill>
                  <a:prstClr val="white"/>
                </a:solidFill>
              </a:endParaRPr>
            </a:p>
          </p:txBody>
        </p:sp>
        <p:sp>
          <p:nvSpPr>
            <p:cNvPr id="16" name="Oval 15"/>
            <p:cNvSpPr/>
            <p:nvPr/>
          </p:nvSpPr>
          <p:spPr>
            <a:xfrm>
              <a:off x="8289574" y="5851172"/>
              <a:ext cx="854428" cy="854428"/>
            </a:xfrm>
            <a:prstGeom prst="ellipse">
              <a:avLst/>
            </a:prstGeom>
          </p:spPr>
          <p:style>
            <a:lnRef idx="2">
              <a:schemeClr val="accent2">
                <a:tint val="40000"/>
                <a:alpha val="90000"/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tint val="40000"/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tint val="40000"/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</p:grp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90513" y="1600200"/>
            <a:ext cx="5348287" cy="338138"/>
          </a:xfrm>
        </p:spPr>
        <p:txBody>
          <a:bodyPr>
            <a:noAutofit/>
          </a:bodyPr>
          <a:lstStyle>
            <a:lvl1pPr marL="0" indent="0">
              <a:buNone/>
              <a:defRPr sz="2000" baseline="0"/>
            </a:lvl1pPr>
          </a:lstStyle>
          <a:p>
            <a:pPr lvl="0"/>
            <a:r>
              <a:rPr lang="en-US" dirty="0" smtClean="0"/>
              <a:t>Please Insert Your Text Here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76808" y="6248400"/>
            <a:ext cx="4434867" cy="373509"/>
          </a:xfrm>
        </p:spPr>
        <p:txBody>
          <a:bodyPr>
            <a:noAutofit/>
          </a:bodyPr>
          <a:lstStyle>
            <a:lvl1pPr>
              <a:defRPr sz="1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Click to add Label</a:t>
            </a:r>
            <a:endParaRPr lang="en-US" dirty="0"/>
          </a:p>
        </p:txBody>
      </p:sp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82680" y="28956"/>
            <a:ext cx="1547267" cy="1342644"/>
          </a:xfrm>
          <a:prstGeom prst="rect">
            <a:avLst/>
          </a:prstGeom>
        </p:spPr>
      </p:pic>
      <p:sp>
        <p:nvSpPr>
          <p:cNvPr id="20" name="Text Placeholder 19"/>
          <p:cNvSpPr>
            <a:spLocks noGrp="1"/>
          </p:cNvSpPr>
          <p:nvPr>
            <p:ph type="body" sz="quarter" idx="12" hasCustomPrompt="1"/>
          </p:nvPr>
        </p:nvSpPr>
        <p:spPr>
          <a:xfrm>
            <a:off x="1219200" y="677863"/>
            <a:ext cx="6340096" cy="465137"/>
          </a:xfrm>
        </p:spPr>
        <p:txBody>
          <a:bodyPr>
            <a:noAutofit/>
          </a:bodyPr>
          <a:lstStyle>
            <a:lvl2pPr marL="457200" indent="0">
              <a:buNone/>
              <a:defRPr sz="4400" b="1" baseline="0">
                <a:solidFill>
                  <a:srgbClr val="FFC000"/>
                </a:solidFill>
                <a:latin typeface="JasmineUPC" panose="02020603050405020304" pitchFamily="18" charset="-34"/>
                <a:cs typeface="JasmineUPC" panose="02020603050405020304" pitchFamily="18" charset="-34"/>
              </a:defRPr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1"/>
            <a:r>
              <a:rPr lang="en-US" dirty="0" smtClean="0"/>
              <a:t>PLEASE INSERT TITLE HERE</a:t>
            </a:r>
          </a:p>
        </p:txBody>
      </p:sp>
      <p:sp>
        <p:nvSpPr>
          <p:cNvPr id="17" name="Freeform 4"/>
          <p:cNvSpPr>
            <a:spLocks noChangeAspect="1" noChangeArrowheads="1"/>
          </p:cNvSpPr>
          <p:nvPr userDrawn="1"/>
        </p:nvSpPr>
        <p:spPr bwMode="auto">
          <a:xfrm rot="10800000" flipH="1">
            <a:off x="8100583" y="1"/>
            <a:ext cx="1043418" cy="304801"/>
          </a:xfrm>
          <a:custGeom>
            <a:avLst/>
            <a:gdLst/>
            <a:ahLst/>
            <a:cxnLst>
              <a:cxn ang="0">
                <a:pos x="1365" y="663"/>
              </a:cxn>
              <a:cxn ang="0">
                <a:pos x="1365" y="0"/>
              </a:cxn>
              <a:cxn ang="0">
                <a:pos x="1365" y="0"/>
              </a:cxn>
              <a:cxn ang="0">
                <a:pos x="0" y="663"/>
              </a:cxn>
              <a:cxn ang="0">
                <a:pos x="1365" y="663"/>
              </a:cxn>
            </a:cxnLst>
            <a:rect l="0" t="0" r="r" b="b"/>
            <a:pathLst>
              <a:path w="1365" h="663">
                <a:moveTo>
                  <a:pt x="1365" y="663"/>
                </a:moveTo>
                <a:cubicBezTo>
                  <a:pt x="1365" y="0"/>
                  <a:pt x="1365" y="0"/>
                  <a:pt x="1365" y="0"/>
                </a:cubicBezTo>
                <a:cubicBezTo>
                  <a:pt x="1365" y="0"/>
                  <a:pt x="1365" y="0"/>
                  <a:pt x="1365" y="0"/>
                </a:cubicBezTo>
                <a:cubicBezTo>
                  <a:pt x="1038" y="320"/>
                  <a:pt x="558" y="559"/>
                  <a:pt x="0" y="663"/>
                </a:cubicBezTo>
                <a:lnTo>
                  <a:pt x="1365" y="663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 w="9525">
            <a:noFill/>
            <a:round/>
            <a:headEnd/>
            <a:tailEnd/>
          </a:ln>
          <a:effectLst/>
        </p:spPr>
        <p:txBody>
          <a:bodyPr wrap="none" lIns="91434" tIns="45717" rIns="91434" bIns="45717" anchor="ctr"/>
          <a:lstStyle/>
          <a:p>
            <a:pPr algn="r" rtl="1">
              <a:defRPr/>
            </a:pPr>
            <a:endParaRPr lang="en-US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8" name="Picture 2" descr="C:\Users\barakat.mm\Desktop\CBN.jpg"/>
          <p:cNvPicPr>
            <a:picLocks noChangeAspect="1" noChangeArrowheads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8610600" y="228600"/>
            <a:ext cx="561689" cy="509286"/>
          </a:xfrm>
          <a:prstGeom prst="rect">
            <a:avLst/>
          </a:prstGeom>
          <a:noFill/>
          <a:effectLst>
            <a:softEdge rad="38100"/>
          </a:effectLst>
        </p:spPr>
      </p:pic>
    </p:spTree>
    <p:extLst>
      <p:ext uri="{BB962C8B-B14F-4D97-AF65-F5344CB8AC3E}">
        <p14:creationId xmlns:p14="http://schemas.microsoft.com/office/powerpoint/2010/main" xmlns="" val="20686759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/>
          <a:srcRect l="39616" b="27101"/>
          <a:stretch>
            <a:fillRect/>
          </a:stretch>
        </p:blipFill>
        <p:spPr>
          <a:xfrm>
            <a:off x="0" y="753544"/>
            <a:ext cx="7670800" cy="6121401"/>
          </a:xfrm>
          <a:prstGeom prst="rect">
            <a:avLst/>
          </a:prstGeom>
        </p:spPr>
      </p:pic>
      <p:sp>
        <p:nvSpPr>
          <p:cNvPr id="6" name="Oval 5"/>
          <p:cNvSpPr/>
          <p:nvPr userDrawn="1"/>
        </p:nvSpPr>
        <p:spPr>
          <a:xfrm>
            <a:off x="4805983" y="1337733"/>
            <a:ext cx="3488292" cy="3488292"/>
          </a:xfrm>
          <a:prstGeom prst="ellipse">
            <a:avLst/>
          </a:prstGeom>
          <a:solidFill>
            <a:srgbClr val="0099FF">
              <a:alpha val="7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5842"/>
            <a:endParaRPr lang="en-US" sz="19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5801258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solidFill>
                  <a:srgbClr val="FFC00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C:\Users\barakat.mm\Desktop\CBN.jp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9292" r="7084"/>
          <a:stretch/>
        </p:blipFill>
        <p:spPr bwMode="auto">
          <a:xfrm>
            <a:off x="7924800" y="144463"/>
            <a:ext cx="1143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Freeform 14"/>
          <p:cNvSpPr/>
          <p:nvPr userDrawn="1"/>
        </p:nvSpPr>
        <p:spPr>
          <a:xfrm>
            <a:off x="140305" y="6408291"/>
            <a:ext cx="8895627" cy="373509"/>
          </a:xfrm>
          <a:custGeom>
            <a:avLst/>
            <a:gdLst>
              <a:gd name="connsiteX0" fmla="*/ 0 w 4383338"/>
              <a:gd name="connsiteY0" fmla="*/ 0 h 373509"/>
              <a:gd name="connsiteX1" fmla="*/ 4383338 w 4383338"/>
              <a:gd name="connsiteY1" fmla="*/ 0 h 373509"/>
              <a:gd name="connsiteX2" fmla="*/ 4383338 w 4383338"/>
              <a:gd name="connsiteY2" fmla="*/ 373509 h 373509"/>
              <a:gd name="connsiteX3" fmla="*/ 0 w 4383338"/>
              <a:gd name="connsiteY3" fmla="*/ 373509 h 373509"/>
              <a:gd name="connsiteX4" fmla="*/ 0 w 4383338"/>
              <a:gd name="connsiteY4" fmla="*/ 0 h 373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83338" h="373509">
                <a:moveTo>
                  <a:pt x="0" y="0"/>
                </a:moveTo>
                <a:lnTo>
                  <a:pt x="4383338" y="0"/>
                </a:lnTo>
                <a:lnTo>
                  <a:pt x="4383338" y="373509"/>
                </a:lnTo>
                <a:lnTo>
                  <a:pt x="0" y="37350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spcFirstLastPara="0" vert="horz" wrap="square" lIns="76200" tIns="0" rIns="1321881" bIns="0" numCol="1" spcCol="1270" anchor="ctr" anchorCtr="0">
            <a:noAutofit/>
          </a:bodyPr>
          <a:lstStyle/>
          <a:p>
            <a:pPr lvl="0" algn="l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2000" kern="1200" dirty="0"/>
          </a:p>
        </p:txBody>
      </p:sp>
      <p:sp>
        <p:nvSpPr>
          <p:cNvPr id="7" name="Text Placeholder 6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290513" y="1600200"/>
            <a:ext cx="5348287" cy="338138"/>
          </a:xfrm>
        </p:spPr>
        <p:txBody>
          <a:bodyPr>
            <a:noAutofit/>
          </a:bodyPr>
          <a:lstStyle>
            <a:lvl1pPr marL="342900" indent="-342900">
              <a:buFont typeface="Arial" panose="020B0604020202020204" pitchFamily="34" charset="0"/>
              <a:buChar char="•"/>
              <a:defRPr sz="2000" baseline="0"/>
            </a:lvl1pPr>
          </a:lstStyle>
          <a:p>
            <a:pPr lvl="0"/>
            <a:r>
              <a:rPr lang="en-US" dirty="0" smtClean="0"/>
              <a:t>Please Insert Your Text Here</a:t>
            </a:r>
            <a:endParaRPr lang="en-US" dirty="0"/>
          </a:p>
        </p:txBody>
      </p:sp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82680" y="28956"/>
            <a:ext cx="1547267" cy="1342644"/>
          </a:xfrm>
          <a:prstGeom prst="rect">
            <a:avLst/>
          </a:prstGeom>
        </p:spPr>
      </p:pic>
      <p:sp>
        <p:nvSpPr>
          <p:cNvPr id="20" name="Text Placeholder 19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1965704" y="677863"/>
            <a:ext cx="6568696" cy="69373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aseline="0">
                <a:solidFill>
                  <a:srgbClr val="FFC000"/>
                </a:solidFill>
                <a:latin typeface="Times New Roman" panose="02020603050405020304" pitchFamily="18" charset="0"/>
              </a:defRPr>
            </a:lvl1pPr>
            <a:lvl2pPr marL="457200" indent="0">
              <a:buNone/>
              <a:defRPr sz="3200" b="1" baseline="0">
                <a:solidFill>
                  <a:srgbClr val="FFC000"/>
                </a:solidFill>
                <a:latin typeface="Times New Roman" panose="02020603050405020304" pitchFamily="18" charset="0"/>
                <a:cs typeface="JasmineUPC" panose="02020603050405020304" pitchFamily="18" charset="-34"/>
              </a:defRPr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Please Insert Your Text Here</a:t>
            </a:r>
            <a:endParaRPr lang="en-US" dirty="0"/>
          </a:p>
        </p:txBody>
      </p:sp>
      <p:sp>
        <p:nvSpPr>
          <p:cNvPr id="17" name="Freeform 4"/>
          <p:cNvSpPr>
            <a:spLocks noChangeAspect="1" noChangeArrowheads="1"/>
          </p:cNvSpPr>
          <p:nvPr userDrawn="1"/>
        </p:nvSpPr>
        <p:spPr bwMode="auto">
          <a:xfrm rot="10800000" flipH="1">
            <a:off x="8100582" y="-1"/>
            <a:ext cx="1043418" cy="381000"/>
          </a:xfrm>
          <a:custGeom>
            <a:avLst/>
            <a:gdLst/>
            <a:ahLst/>
            <a:cxnLst>
              <a:cxn ang="0">
                <a:pos x="1365" y="663"/>
              </a:cxn>
              <a:cxn ang="0">
                <a:pos x="1365" y="0"/>
              </a:cxn>
              <a:cxn ang="0">
                <a:pos x="1365" y="0"/>
              </a:cxn>
              <a:cxn ang="0">
                <a:pos x="0" y="663"/>
              </a:cxn>
              <a:cxn ang="0">
                <a:pos x="1365" y="663"/>
              </a:cxn>
            </a:cxnLst>
            <a:rect l="0" t="0" r="r" b="b"/>
            <a:pathLst>
              <a:path w="1365" h="663">
                <a:moveTo>
                  <a:pt x="1365" y="663"/>
                </a:moveTo>
                <a:cubicBezTo>
                  <a:pt x="1365" y="0"/>
                  <a:pt x="1365" y="0"/>
                  <a:pt x="1365" y="0"/>
                </a:cubicBezTo>
                <a:cubicBezTo>
                  <a:pt x="1365" y="0"/>
                  <a:pt x="1365" y="0"/>
                  <a:pt x="1365" y="0"/>
                </a:cubicBezTo>
                <a:cubicBezTo>
                  <a:pt x="1038" y="320"/>
                  <a:pt x="558" y="559"/>
                  <a:pt x="0" y="663"/>
                </a:cubicBezTo>
                <a:lnTo>
                  <a:pt x="1365" y="663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 w="9525">
            <a:noFill/>
            <a:round/>
            <a:headEnd/>
            <a:tailEnd/>
          </a:ln>
          <a:effectLst/>
        </p:spPr>
        <p:txBody>
          <a:bodyPr wrap="none" lIns="91434" tIns="45717" rIns="91434" bIns="45717" anchor="ctr"/>
          <a:lstStyle/>
          <a:p>
            <a:pPr algn="r" rtl="1">
              <a:defRPr/>
            </a:pPr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Rectangle 11"/>
          <p:cNvSpPr/>
          <p:nvPr userDrawn="1"/>
        </p:nvSpPr>
        <p:spPr>
          <a:xfrm>
            <a:off x="1295400" y="6410325"/>
            <a:ext cx="6638925" cy="3714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i="1" baseline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Ibadan … Sub Sahara’s Best Competitive Solution</a:t>
            </a:r>
            <a:endParaRPr lang="en-US" sz="1100" i="1" baseline="0" dirty="0">
              <a:solidFill>
                <a:schemeClr val="bg1"/>
              </a:solidFill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9" name="Picture 8" descr="C:\Users\belloni.gg\AppData\Local\Microsoft\Windows\Temporary Internet Files\Content.Outlook\AVLI6G8C\Logo (3).png"/>
          <p:cNvPicPr/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2281" t="28814" r="12280" b="13559"/>
          <a:stretch/>
        </p:blipFill>
        <p:spPr bwMode="auto">
          <a:xfrm>
            <a:off x="7905750" y="900115"/>
            <a:ext cx="1206500" cy="457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xmlns="" val="24352325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417AF-FAC1-489A-9AA1-327A4067BA5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11/25/2014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D3495-CD64-495E-9443-7D72EBE0235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5346400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417AF-FAC1-489A-9AA1-327A4067BA5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11/25/2014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D3495-CD64-495E-9443-7D72EBE0235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878577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417AF-FAC1-489A-9AA1-327A4067BA5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11/25/2014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D3495-CD64-495E-9443-7D72EBE0235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5892195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417AF-FAC1-489A-9AA1-327A4067BA5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11/25/2014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D3495-CD64-495E-9443-7D72EBE0235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5512637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417AF-FAC1-489A-9AA1-327A4067BA5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11/25/2014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D3495-CD64-495E-9443-7D72EBE0235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9431553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7.xml"/><Relationship Id="rId3" Type="http://schemas.openxmlformats.org/officeDocument/2006/relationships/slideLayout" Target="../slideLayouts/slideLayout7.xml"/><Relationship Id="rId7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6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5.xml"/><Relationship Id="rId5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4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7" r:id="rId3"/>
    <p:sldLayoutId id="2147483767" r:id="rId4"/>
  </p:sldLayoutIdLst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3200" kern="1200" baseline="0">
          <a:solidFill>
            <a:srgbClr val="FFC000"/>
          </a:solidFill>
          <a:latin typeface="Times New Roman" panose="02020603050405020304" pitchFamily="18" charset="0"/>
          <a:ea typeface="+mj-ea"/>
          <a:cs typeface="Arial" panose="020B0604020202020204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6417AF-FAC1-489A-9AA1-327A4067BA5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11/25/2014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CD3495-CD64-495E-9443-7D72EBE0235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4428642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  <p:sldLayoutId id="2147483780" r:id="rId12"/>
    <p:sldLayoutId id="2147483781" r:id="rId13"/>
  </p:sldLayoutIdLst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 t="5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971800" y="3851565"/>
            <a:ext cx="670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THEME: </a:t>
            </a:r>
            <a:r>
              <a:rPr lang="en-US" sz="28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FASTENERS: VISUAL AIDS</a:t>
            </a:r>
            <a:endParaRPr lang="en-US" sz="2800" b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133600" y="1143000"/>
            <a:ext cx="510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533400" y="533400"/>
            <a:ext cx="7924800" cy="2362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32500" lnSpcReduction="20000"/>
          </a:bodyPr>
          <a:lstStyle/>
          <a:p>
            <a:pPr algn="ctr">
              <a:spcBef>
                <a:spcPct val="0"/>
              </a:spcBef>
              <a:defRPr/>
            </a:pPr>
            <a:endParaRPr lang="en-US" sz="8800" b="1" spc="300" dirty="0" smtClean="0">
              <a:ln w="11430" cmpd="sng">
                <a:solidFill>
                  <a:srgbClr val="4F81BD">
                    <a:tint val="10000"/>
                  </a:srgbClr>
                </a:solidFill>
                <a:prstDash val="solid"/>
                <a:miter lim="800000"/>
              </a:ln>
              <a:solidFill>
                <a:srgbClr val="9BBB59">
                  <a:lumMod val="75000"/>
                </a:srgbClr>
              </a:solidFill>
              <a:effectLst>
                <a:glow rad="45500">
                  <a:srgbClr val="4F81BD">
                    <a:satMod val="220000"/>
                    <a:alpha val="35000"/>
                  </a:srgbClr>
                </a:glow>
              </a:effectLst>
              <a:latin typeface="Showcard Gothic" panose="04020904020102020604" pitchFamily="82" charset="0"/>
            </a:endParaRPr>
          </a:p>
          <a:p>
            <a:pPr algn="ctr">
              <a:spcBef>
                <a:spcPct val="0"/>
              </a:spcBef>
              <a:defRPr/>
            </a:pPr>
            <a:r>
              <a:rPr lang="en-US" sz="24000" b="1" spc="300" dirty="0" smtClean="0">
                <a:ln w="11430" cmpd="sng">
                  <a:solidFill>
                    <a:srgbClr val="4F81BD">
                      <a:tint val="10000"/>
                    </a:srgbClr>
                  </a:solidFill>
                  <a:prstDash val="solid"/>
                  <a:miter lim="800000"/>
                </a:ln>
                <a:solidFill>
                  <a:srgbClr val="9BBB59">
                    <a:lumMod val="75000"/>
                  </a:srgbClr>
                </a:solidFill>
                <a:effectLst>
                  <a:glow rad="45500">
                    <a:srgbClr val="4F81BD">
                      <a:satMod val="220000"/>
                      <a:alpha val="35000"/>
                    </a:srgbClr>
                  </a:glow>
                </a:effectLst>
                <a:latin typeface="Showcard Gothic" panose="04020904020102020604" pitchFamily="82" charset="0"/>
              </a:rPr>
              <a:t> </a:t>
            </a:r>
            <a:r>
              <a:rPr lang="en-US" sz="203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FASTENERS TRAINING</a:t>
            </a:r>
          </a:p>
          <a:p>
            <a:pPr algn="ctr">
              <a:spcBef>
                <a:spcPct val="0"/>
              </a:spcBef>
              <a:defRPr/>
            </a:pPr>
            <a:endParaRPr lang="en-US" sz="3600" b="1" dirty="0" smtClean="0">
              <a:solidFill>
                <a:srgbClr val="008000"/>
              </a:solidFill>
              <a:latin typeface="Candara"/>
            </a:endParaRPr>
          </a:p>
          <a:p>
            <a:pPr algn="ctr">
              <a:spcBef>
                <a:spcPct val="0"/>
              </a:spcBef>
              <a:defRPr/>
            </a:pPr>
            <a:endParaRPr lang="en-US" sz="3600" b="1" dirty="0" smtClean="0">
              <a:solidFill>
                <a:srgbClr val="008000"/>
              </a:solidFill>
              <a:latin typeface="Candara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048000" y="6410325"/>
            <a:ext cx="5943600" cy="3714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400" b="1" i="1" dirty="0">
                <a:solidFill>
                  <a:prstClr val="white">
                    <a:lumMod val="95000"/>
                  </a:prst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Ibadan </a:t>
            </a:r>
            <a:r>
              <a:rPr lang="en-US" sz="2000" b="1" i="1" dirty="0">
                <a:solidFill>
                  <a:prstClr val="white">
                    <a:lumMod val="95000"/>
                  </a:prst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… Sub Sahara’s Best Competitive Solution</a:t>
            </a:r>
            <a:endParaRPr lang="en-US" sz="2000" b="1" i="1" dirty="0">
              <a:solidFill>
                <a:prstClr val="white">
                  <a:lumMod val="95000"/>
                </a:prstClr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4681242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90513" y="1600200"/>
            <a:ext cx="4738687" cy="381000"/>
          </a:xfrm>
        </p:spPr>
        <p:txBody>
          <a:bodyPr/>
          <a:lstStyle/>
          <a:p>
            <a:pPr>
              <a:buNone/>
            </a:pPr>
            <a:r>
              <a:rPr lang="en-US" dirty="0" smtClean="0"/>
              <a:t>Bolt Visual aids : 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2057400" y="762000"/>
            <a:ext cx="6568696" cy="693737"/>
          </a:xfrm>
        </p:spPr>
        <p:txBody>
          <a:bodyPr/>
          <a:lstStyle/>
          <a:p>
            <a:r>
              <a:rPr lang="en-US" dirty="0" smtClean="0"/>
              <a:t>FASTENERS </a:t>
            </a:r>
            <a:r>
              <a:rPr lang="en-US" dirty="0" smtClean="0"/>
              <a:t>: VISUAL AIDS</a:t>
            </a:r>
            <a:endParaRPr lang="en-US" dirty="0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 cstate="print"/>
          <a:srcRect l="14641" t="16667" r="29722" b="29167"/>
          <a:stretch>
            <a:fillRect/>
          </a:stretch>
        </p:blipFill>
        <p:spPr bwMode="auto">
          <a:xfrm>
            <a:off x="838200" y="2286000"/>
            <a:ext cx="4733192" cy="365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2" cstate="print"/>
          <a:srcRect l="16984" t="71875" r="71303" b="7292"/>
          <a:stretch>
            <a:fillRect/>
          </a:stretch>
        </p:blipFill>
        <p:spPr bwMode="auto">
          <a:xfrm>
            <a:off x="6172200" y="2971800"/>
            <a:ext cx="24384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10"/>
    </mc:Choice>
    <mc:Fallback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28600" y="1600200"/>
            <a:ext cx="6324600" cy="338138"/>
          </a:xfrm>
        </p:spPr>
        <p:txBody>
          <a:bodyPr/>
          <a:lstStyle/>
          <a:p>
            <a:r>
              <a:rPr lang="en-US" dirty="0" smtClean="0"/>
              <a:t>Bolt Visual aids : 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FASTENERS </a:t>
            </a:r>
            <a:r>
              <a:rPr lang="en-US" dirty="0" smtClean="0"/>
              <a:t>: VISUAL AIDS</a:t>
            </a:r>
            <a:endParaRPr lang="en-US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 l="14977" t="16836" r="26336" b="41073"/>
          <a:stretch>
            <a:fillRect/>
          </a:stretch>
        </p:blipFill>
        <p:spPr bwMode="auto">
          <a:xfrm>
            <a:off x="838200" y="2438400"/>
            <a:ext cx="4876800" cy="327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/>
          <a:srcRect l="16870" t="70712" r="55679" b="7401"/>
          <a:stretch>
            <a:fillRect/>
          </a:stretch>
        </p:blipFill>
        <p:spPr bwMode="auto">
          <a:xfrm>
            <a:off x="6096000" y="3200400"/>
            <a:ext cx="266700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10"/>
    </mc:Choice>
    <mc:Fallback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1965704" y="677863"/>
            <a:ext cx="5654296" cy="693737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FASTENERS :- </a:t>
            </a:r>
            <a:r>
              <a:rPr lang="en-US" dirty="0" smtClean="0"/>
              <a:t>VISUAL AIDS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Bolt Visual aids:</a:t>
            </a:r>
          </a:p>
          <a:p>
            <a:endParaRPr lang="en-US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 l="15813" t="16667" r="14495" b="16667"/>
          <a:stretch>
            <a:fillRect/>
          </a:stretch>
        </p:blipFill>
        <p:spPr bwMode="auto">
          <a:xfrm>
            <a:off x="838201" y="2362200"/>
            <a:ext cx="7543800" cy="365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9611908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838200" y="1676400"/>
            <a:ext cx="7315199" cy="338138"/>
          </a:xfrm>
        </p:spPr>
        <p:txBody>
          <a:bodyPr/>
          <a:lstStyle/>
          <a:p>
            <a:pPr>
              <a:buNone/>
            </a:pPr>
            <a:r>
              <a:rPr lang="en-US" dirty="0" smtClean="0"/>
              <a:t>Bolt Visual aids :</a:t>
            </a:r>
          </a:p>
          <a:p>
            <a:pPr>
              <a:buNone/>
            </a:pP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1752600" y="228601"/>
            <a:ext cx="6781800" cy="533399"/>
          </a:xfrm>
        </p:spPr>
        <p:txBody>
          <a:bodyPr/>
          <a:lstStyle/>
          <a:p>
            <a:r>
              <a:rPr lang="en-US" dirty="0" smtClean="0"/>
              <a:t>FASTENERS :-  </a:t>
            </a:r>
            <a:r>
              <a:rPr lang="en-US" dirty="0" smtClean="0"/>
              <a:t>VISUAL AIDS</a:t>
            </a:r>
            <a:endParaRPr lang="en-US" dirty="0" smtClean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/>
          <a:srcRect l="15813" t="16667" r="23865" b="32291"/>
          <a:stretch>
            <a:fillRect/>
          </a:stretch>
        </p:blipFill>
        <p:spPr bwMode="auto">
          <a:xfrm>
            <a:off x="609600" y="2209800"/>
            <a:ext cx="5562600" cy="388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 cstate="print"/>
          <a:srcRect l="16984" t="67708" r="45534" b="6250"/>
          <a:stretch>
            <a:fillRect/>
          </a:stretch>
        </p:blipFill>
        <p:spPr bwMode="auto">
          <a:xfrm>
            <a:off x="5867400" y="3048000"/>
            <a:ext cx="2895600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10"/>
    </mc:Choice>
    <mc:Fallback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90513" y="1600200"/>
            <a:ext cx="5043487" cy="381000"/>
          </a:xfrm>
        </p:spPr>
        <p:txBody>
          <a:bodyPr/>
          <a:lstStyle/>
          <a:p>
            <a:r>
              <a:rPr lang="en-US" dirty="0" smtClean="0"/>
              <a:t>Bolt Visual aids:</a:t>
            </a:r>
          </a:p>
          <a:p>
            <a:endParaRPr lang="en-US" dirty="0" smtClean="0"/>
          </a:p>
          <a:p>
            <a:endParaRPr lang="en-US" dirty="0" smtClean="0"/>
          </a:p>
          <a:p>
            <a:pPr>
              <a:buNone/>
            </a:pP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FASTENERS :- VISUAL AIDS 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 l="15813" t="16667" r="27379" b="29167"/>
          <a:stretch>
            <a:fillRect/>
          </a:stretch>
        </p:blipFill>
        <p:spPr bwMode="auto">
          <a:xfrm>
            <a:off x="457200" y="2286000"/>
            <a:ext cx="5105400" cy="350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/>
          <a:srcRect l="15813" t="70833" r="45534" b="6250"/>
          <a:stretch>
            <a:fillRect/>
          </a:stretch>
        </p:blipFill>
        <p:spPr bwMode="auto">
          <a:xfrm>
            <a:off x="5181600" y="2667000"/>
            <a:ext cx="3810000" cy="281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69653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04800" y="1524000"/>
            <a:ext cx="8610600" cy="381000"/>
          </a:xfrm>
        </p:spPr>
        <p:txBody>
          <a:bodyPr/>
          <a:lstStyle/>
          <a:p>
            <a:pPr marL="457200" lvl="1" indent="-457200">
              <a:buNone/>
            </a:pPr>
            <a:r>
              <a:rPr lang="en-US" dirty="0" smtClean="0"/>
              <a:t> </a:t>
            </a:r>
            <a:r>
              <a:rPr lang="en-US" dirty="0" smtClean="0"/>
              <a:t>Bolt Visual aids :</a:t>
            </a:r>
          </a:p>
          <a:p>
            <a:pPr marL="457200" lvl="1" indent="-457200">
              <a:buNone/>
            </a:pPr>
            <a:endParaRPr lang="en-US" dirty="0" smtClean="0"/>
          </a:p>
          <a:p>
            <a:pPr marL="457200" lvl="1" indent="-457200">
              <a:buNone/>
            </a:pPr>
            <a:endParaRPr lang="en-US" sz="2000" dirty="0" smtClean="0"/>
          </a:p>
          <a:p>
            <a:pPr marL="457200" lvl="1" indent="-457200">
              <a:buNone/>
            </a:pPr>
            <a:endParaRPr lang="en-US" sz="2000" dirty="0" smtClean="0"/>
          </a:p>
          <a:p>
            <a:pPr marL="457200" lvl="1" indent="-457200">
              <a:buNone/>
            </a:pPr>
            <a:endParaRPr lang="en-US" sz="2000" dirty="0" smtClean="0"/>
          </a:p>
          <a:p>
            <a:pPr marL="457200" indent="-457200">
              <a:buAutoNum type="arabicPeriod"/>
            </a:pPr>
            <a:endParaRPr lang="en-US" dirty="0" smtClean="0"/>
          </a:p>
          <a:p>
            <a:pPr marL="457200" indent="-457200">
              <a:buAutoNum type="arabicPeriod"/>
            </a:pPr>
            <a:endParaRPr lang="en-US" b="1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FASTENERS :- </a:t>
            </a:r>
            <a:r>
              <a:rPr lang="en-US" dirty="0" smtClean="0"/>
              <a:t>VISUAL AIDS</a:t>
            </a:r>
            <a:endParaRPr lang="en-US" dirty="0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 cstate="print"/>
          <a:srcRect l="15227" t="16667" r="26208" b="27083"/>
          <a:stretch>
            <a:fillRect/>
          </a:stretch>
        </p:blipFill>
        <p:spPr bwMode="auto">
          <a:xfrm>
            <a:off x="609600" y="2133600"/>
            <a:ext cx="5715000" cy="388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 cstate="print"/>
          <a:srcRect l="15227" t="71875" r="68960" b="6250"/>
          <a:stretch>
            <a:fillRect/>
          </a:stretch>
        </p:blipFill>
        <p:spPr bwMode="auto">
          <a:xfrm>
            <a:off x="6324600" y="2667000"/>
            <a:ext cx="2438400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10"/>
    </mc:Choice>
    <mc:Fallback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066800" y="1371600"/>
            <a:ext cx="6338887" cy="381000"/>
          </a:xfrm>
        </p:spPr>
        <p:txBody>
          <a:bodyPr/>
          <a:lstStyle/>
          <a:p>
            <a:pPr>
              <a:buNone/>
            </a:pPr>
            <a:r>
              <a:rPr lang="en-US" b="1" dirty="0" smtClean="0"/>
              <a:t>  </a:t>
            </a:r>
            <a:r>
              <a:rPr lang="en-US" b="1" dirty="0" smtClean="0"/>
              <a:t>Bolt Visual aids :</a:t>
            </a:r>
          </a:p>
          <a:p>
            <a:pPr>
              <a:buNone/>
            </a:pPr>
            <a:endParaRPr lang="en-US" b="1" dirty="0" smtClean="0"/>
          </a:p>
          <a:p>
            <a:pPr>
              <a:buNone/>
            </a:pPr>
            <a:endParaRPr lang="en-US" b="1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FASTENERS :-  </a:t>
            </a:r>
            <a:r>
              <a:rPr lang="en-US" dirty="0" smtClean="0"/>
              <a:t>VISUAL AIDS</a:t>
            </a:r>
            <a:endParaRPr lang="en-US" dirty="0"/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2" cstate="print"/>
          <a:srcRect l="15227" t="16667" r="26208" b="39583"/>
          <a:stretch>
            <a:fillRect/>
          </a:stretch>
        </p:blipFill>
        <p:spPr bwMode="auto">
          <a:xfrm>
            <a:off x="381000" y="1905000"/>
            <a:ext cx="7924800" cy="388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10"/>
    </mc:Choice>
    <mc:Fallback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90513" y="1600200"/>
            <a:ext cx="7405687" cy="381000"/>
          </a:xfrm>
        </p:spPr>
        <p:txBody>
          <a:bodyPr/>
          <a:lstStyle/>
          <a:p>
            <a:pPr>
              <a:buNone/>
            </a:pPr>
            <a:r>
              <a:rPr lang="en-US" dirty="0" smtClean="0"/>
              <a:t>Bolt  Visual aids :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1965704" y="677863"/>
            <a:ext cx="6644896" cy="693737"/>
          </a:xfrm>
        </p:spPr>
        <p:txBody>
          <a:bodyPr/>
          <a:lstStyle/>
          <a:p>
            <a:r>
              <a:rPr lang="en-US" dirty="0" smtClean="0"/>
              <a:t>FASTENERS :- </a:t>
            </a:r>
            <a:r>
              <a:rPr lang="en-US" dirty="0" smtClean="0"/>
              <a:t>VISUAL AIDS</a:t>
            </a:r>
            <a:endParaRPr lang="en-US" dirty="0" smtClean="0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 cstate="print"/>
          <a:srcRect l="15227" t="16667" r="20351" b="15625"/>
          <a:stretch>
            <a:fillRect/>
          </a:stretch>
        </p:blipFill>
        <p:spPr bwMode="auto">
          <a:xfrm>
            <a:off x="228600" y="2133600"/>
            <a:ext cx="8839200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10"/>
    </mc:Choice>
    <mc:Fallback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90513" y="1600200"/>
            <a:ext cx="5881687" cy="338138"/>
          </a:xfrm>
        </p:spPr>
        <p:txBody>
          <a:bodyPr/>
          <a:lstStyle/>
          <a:p>
            <a:pPr>
              <a:buNone/>
            </a:pPr>
            <a:r>
              <a:rPr lang="en-US" dirty="0" smtClean="0"/>
              <a:t>Bolt Visual aids: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FASTENERS </a:t>
            </a:r>
            <a:r>
              <a:rPr lang="en-US" dirty="0" smtClean="0"/>
              <a:t>:- VISUAL AIDS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2" cstate="print"/>
          <a:srcRect l="15227" t="16667" r="29722" b="42708"/>
          <a:stretch>
            <a:fillRect/>
          </a:stretch>
        </p:blipFill>
        <p:spPr bwMode="auto">
          <a:xfrm>
            <a:off x="533401" y="2362200"/>
            <a:ext cx="6172200" cy="403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2" cstate="print"/>
          <a:srcRect l="16398" t="68750" r="69546" b="7292"/>
          <a:stretch>
            <a:fillRect/>
          </a:stretch>
        </p:blipFill>
        <p:spPr bwMode="auto">
          <a:xfrm>
            <a:off x="6705600" y="3048000"/>
            <a:ext cx="1828800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10"/>
    </mc:Choice>
    <mc:Fallback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04800" y="1600200"/>
            <a:ext cx="4343399" cy="381000"/>
          </a:xfrm>
        </p:spPr>
        <p:txBody>
          <a:bodyPr/>
          <a:lstStyle/>
          <a:p>
            <a:r>
              <a:rPr lang="en-US" sz="2400" b="1" dirty="0" smtClean="0"/>
              <a:t>Bolt Visual aids :</a:t>
            </a:r>
          </a:p>
          <a:p>
            <a:endParaRPr lang="en-US" sz="2400" b="1" dirty="0" smtClean="0"/>
          </a:p>
          <a:p>
            <a:pPr>
              <a:buNone/>
            </a:pPr>
            <a:endParaRPr lang="en-US" sz="2400" b="1" dirty="0" smtClean="0"/>
          </a:p>
          <a:p>
            <a:endParaRPr lang="en-US" sz="2400" b="1" dirty="0" smtClean="0"/>
          </a:p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2057400" y="685800"/>
            <a:ext cx="6477000" cy="465137"/>
          </a:xfrm>
        </p:spPr>
        <p:txBody>
          <a:bodyPr/>
          <a:lstStyle/>
          <a:p>
            <a:r>
              <a:rPr lang="en-US" dirty="0" smtClean="0"/>
              <a:t>FASTENERS : VISUAL AIDS</a:t>
            </a:r>
            <a:endParaRPr lang="en-US" dirty="0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 cstate="print"/>
          <a:srcRect l="15227" t="16667" r="27379" b="28125"/>
          <a:stretch>
            <a:fillRect/>
          </a:stretch>
        </p:blipFill>
        <p:spPr bwMode="auto">
          <a:xfrm>
            <a:off x="304800" y="2362200"/>
            <a:ext cx="5917721" cy="396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 cstate="print"/>
          <a:srcRect l="16398" t="70833" r="69546" b="6250"/>
          <a:stretch>
            <a:fillRect/>
          </a:stretch>
        </p:blipFill>
        <p:spPr bwMode="auto">
          <a:xfrm>
            <a:off x="6400800" y="3429000"/>
            <a:ext cx="2133600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10"/>
    </mc:Choice>
    <mc:Fallback>
      <p:transition/>
    </mc:Fallback>
  </mc:AlternateContent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13408</TotalTime>
  <Words>98</Words>
  <Application>Microsoft Office PowerPoint</Application>
  <PresentationFormat>On-screen Show (4:3)</PresentationFormat>
  <Paragraphs>49</Paragraphs>
  <Slides>11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11</vt:i4>
      </vt:variant>
    </vt:vector>
  </HeadingPairs>
  <TitlesOfParts>
    <vt:vector size="13" baseType="lpstr">
      <vt:lpstr>1_Office Theme</vt:lpstr>
      <vt:lpstr>2_Office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</vt:vector>
  </TitlesOfParts>
  <Company>Procter &amp; Gamble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AO2413</dc:creator>
  <cp:lastModifiedBy>oguntimehin.ao@pg.com</cp:lastModifiedBy>
  <cp:revision>304</cp:revision>
  <cp:lastPrinted>2014-08-28T19:26:28Z</cp:lastPrinted>
  <dcterms:created xsi:type="dcterms:W3CDTF">2013-06-27T10:49:49Z</dcterms:created>
  <dcterms:modified xsi:type="dcterms:W3CDTF">2014-11-25T12:50:01Z</dcterms:modified>
</cp:coreProperties>
</file>